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6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4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0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88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9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02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0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7AD1-B36E-4B40-8220-B3D1CFBC11DC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00DF-1AF1-4180-98CF-A7A47EB3B4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9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1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6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8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1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4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9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7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6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8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8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9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2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4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2021-04-13T17:59:28Z</dcterms:created>
  <dcterms:modified xsi:type="dcterms:W3CDTF">2021-04-22T12:37:57Z</dcterms:modified>
</cp:coreProperties>
</file>