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37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85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67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0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65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51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10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6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58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873A-222B-4F59-A61D-59EE80FCBE60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C977-29AA-4ACC-9C57-9D3062562C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8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9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7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89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75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8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3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1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21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4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8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2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3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2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69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4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62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0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03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3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1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2021-04-13T17:41:26Z</dcterms:created>
  <dcterms:modified xsi:type="dcterms:W3CDTF">2021-04-20T22:01:50Z</dcterms:modified>
</cp:coreProperties>
</file>