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48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96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3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65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20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07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91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62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065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5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1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9374C-735F-412D-AE9D-F9B5CC0414F2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DFB90-9AC5-427B-838F-527E06117C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74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1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4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0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6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6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7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6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1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5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9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4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1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1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0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4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1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2021-04-13T17:20:51Z</dcterms:created>
  <dcterms:modified xsi:type="dcterms:W3CDTF">2021-04-20T21:59:07Z</dcterms:modified>
</cp:coreProperties>
</file>