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1835-D26C-4D92-9FDA-F69D4A921B51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FADC-7762-4651-8D39-FC558E8C9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74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1835-D26C-4D92-9FDA-F69D4A921B51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FADC-7762-4651-8D39-FC558E8C9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69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1835-D26C-4D92-9FDA-F69D4A921B51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FADC-7762-4651-8D39-FC558E8C9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53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1835-D26C-4D92-9FDA-F69D4A921B51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FADC-7762-4651-8D39-FC558E8C9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1835-D26C-4D92-9FDA-F69D4A921B51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FADC-7762-4651-8D39-FC558E8C9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37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1835-D26C-4D92-9FDA-F69D4A921B51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FADC-7762-4651-8D39-FC558E8C9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73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1835-D26C-4D92-9FDA-F69D4A921B51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FADC-7762-4651-8D39-FC558E8C9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17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1835-D26C-4D92-9FDA-F69D4A921B51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FADC-7762-4651-8D39-FC558E8C9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86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1835-D26C-4D92-9FDA-F69D4A921B51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FADC-7762-4651-8D39-FC558E8C9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2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1835-D26C-4D92-9FDA-F69D4A921B51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FADC-7762-4651-8D39-FC558E8C9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09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1835-D26C-4D92-9FDA-F69D4A921B51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FADC-7762-4651-8D39-FC558E8C9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10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D1835-D26C-4D92-9FDA-F69D4A921B51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FADC-7762-4651-8D39-FC558E8C9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04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9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44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38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59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8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4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71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67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2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18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76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27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83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69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00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12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35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8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6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23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58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34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16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65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73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2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9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6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9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3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58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2021-04-06T19:19:15Z</dcterms:created>
  <dcterms:modified xsi:type="dcterms:W3CDTF">2021-04-22T12:35:25Z</dcterms:modified>
</cp:coreProperties>
</file>