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75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13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39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5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8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2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37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35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01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47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3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C5FE4-2050-424F-BA90-71058921147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47EF-47BE-4D87-BD9A-78B987E1B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81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1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9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0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2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3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8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01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58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93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93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74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18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45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52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79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60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8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5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85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5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36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3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2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88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04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3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1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1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6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2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30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2021-04-06T18:59:16Z</dcterms:created>
  <dcterms:modified xsi:type="dcterms:W3CDTF">2021-04-20T21:35:18Z</dcterms:modified>
</cp:coreProperties>
</file>