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95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4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32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84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49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5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64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80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66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50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36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E0C3-B286-4413-B60D-3867F56B51B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F8B5-61C0-46C0-807E-4000A29245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0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76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8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6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1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2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4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2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149" cy="69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4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8274" cy="69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76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2021-04-06T18:35:04Z</dcterms:created>
  <dcterms:modified xsi:type="dcterms:W3CDTF">2021-04-20T21:31:24Z</dcterms:modified>
</cp:coreProperties>
</file>