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DF5-580D-4BC3-A6B4-6F10A898222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FE6E-9C11-4C3F-83D2-3C120D5EF3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78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DF5-580D-4BC3-A6B4-6F10A898222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FE6E-9C11-4C3F-83D2-3C120D5EF3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7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DF5-580D-4BC3-A6B4-6F10A898222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FE6E-9C11-4C3F-83D2-3C120D5EF3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79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DF5-580D-4BC3-A6B4-6F10A898222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FE6E-9C11-4C3F-83D2-3C120D5EF3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64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DF5-580D-4BC3-A6B4-6F10A898222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FE6E-9C11-4C3F-83D2-3C120D5EF3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42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DF5-580D-4BC3-A6B4-6F10A898222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FE6E-9C11-4C3F-83D2-3C120D5EF3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2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DF5-580D-4BC3-A6B4-6F10A898222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FE6E-9C11-4C3F-83D2-3C120D5EF3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47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DF5-580D-4BC3-A6B4-6F10A898222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FE6E-9C11-4C3F-83D2-3C120D5EF3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7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DF5-580D-4BC3-A6B4-6F10A898222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FE6E-9C11-4C3F-83D2-3C120D5EF3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41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DF5-580D-4BC3-A6B4-6F10A898222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FE6E-9C11-4C3F-83D2-3C120D5EF3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4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DF5-580D-4BC3-A6B4-6F10A898222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FE6E-9C11-4C3F-83D2-3C120D5EF3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50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09DF5-580D-4BC3-A6B4-6F10A8982221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FE6E-9C11-4C3F-83D2-3C120D5EF3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2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4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4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4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00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73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82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9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41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7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29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2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7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05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32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55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7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97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0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98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20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0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60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44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22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48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33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19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23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8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1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0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83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2021-02-10T16:47:56Z</dcterms:created>
  <dcterms:modified xsi:type="dcterms:W3CDTF">2021-02-10T16:48:08Z</dcterms:modified>
</cp:coreProperties>
</file>