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26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7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8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20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98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13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92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4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6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6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C4D-0BBD-4911-AC2E-695847A4CDA0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F240-421F-439C-9E44-84B7B1772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3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4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7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2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4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37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3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6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3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2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2020-10-27T18:05:09Z</dcterms:created>
  <dcterms:modified xsi:type="dcterms:W3CDTF">2021-02-12T14:30:48Z</dcterms:modified>
</cp:coreProperties>
</file>