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F485-41A4-40E0-9562-3CC9B569318D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252F-8893-4D02-BED6-7686548629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76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F485-41A4-40E0-9562-3CC9B569318D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252F-8893-4D02-BED6-7686548629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6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F485-41A4-40E0-9562-3CC9B569318D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252F-8893-4D02-BED6-7686548629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97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F485-41A4-40E0-9562-3CC9B569318D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252F-8893-4D02-BED6-7686548629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97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F485-41A4-40E0-9562-3CC9B569318D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252F-8893-4D02-BED6-7686548629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1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F485-41A4-40E0-9562-3CC9B569318D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252F-8893-4D02-BED6-7686548629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50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F485-41A4-40E0-9562-3CC9B569318D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252F-8893-4D02-BED6-7686548629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70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F485-41A4-40E0-9562-3CC9B569318D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252F-8893-4D02-BED6-7686548629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4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F485-41A4-40E0-9562-3CC9B569318D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252F-8893-4D02-BED6-7686548629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1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F485-41A4-40E0-9562-3CC9B569318D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252F-8893-4D02-BED6-7686548629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20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F485-41A4-40E0-9562-3CC9B569318D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252F-8893-4D02-BED6-7686548629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28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CF485-41A4-40E0-9562-3CC9B569318D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8252F-8893-4D02-BED6-7686548629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88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95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3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5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6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7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4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19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13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19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7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46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80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6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2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0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3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5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6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2020-10-27T17:50:33Z</dcterms:created>
  <dcterms:modified xsi:type="dcterms:W3CDTF">2021-02-10T14:35:18Z</dcterms:modified>
</cp:coreProperties>
</file>