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AD0F-6FE6-42AC-A3D5-74C65FC5BD16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B08B-5103-4A42-AB3E-3B50621AD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78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AD0F-6FE6-42AC-A3D5-74C65FC5BD16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B08B-5103-4A42-AB3E-3B50621AD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80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AD0F-6FE6-42AC-A3D5-74C65FC5BD16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B08B-5103-4A42-AB3E-3B50621AD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04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AD0F-6FE6-42AC-A3D5-74C65FC5BD16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B08B-5103-4A42-AB3E-3B50621AD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58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AD0F-6FE6-42AC-A3D5-74C65FC5BD16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B08B-5103-4A42-AB3E-3B50621AD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06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AD0F-6FE6-42AC-A3D5-74C65FC5BD16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B08B-5103-4A42-AB3E-3B50621AD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84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AD0F-6FE6-42AC-A3D5-74C65FC5BD16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B08B-5103-4A42-AB3E-3B50621AD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26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AD0F-6FE6-42AC-A3D5-74C65FC5BD16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B08B-5103-4A42-AB3E-3B50621AD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2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AD0F-6FE6-42AC-A3D5-74C65FC5BD16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B08B-5103-4A42-AB3E-3B50621AD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83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AD0F-6FE6-42AC-A3D5-74C65FC5BD16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B08B-5103-4A42-AB3E-3B50621AD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38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AD0F-6FE6-42AC-A3D5-74C65FC5BD16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B08B-5103-4A42-AB3E-3B50621AD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93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6AD0F-6FE6-42AC-A3D5-74C65FC5BD16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DB08B-5103-4A42-AB3E-3B50621ADF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23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7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8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5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9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2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32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9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79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98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36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7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3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15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27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8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6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7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7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9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2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6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53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2020-10-26T18:40:32Z</dcterms:created>
  <dcterms:modified xsi:type="dcterms:W3CDTF">2021-02-10T14:04:17Z</dcterms:modified>
</cp:coreProperties>
</file>