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5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0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43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76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6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1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85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5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33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6526-A75E-44CF-9AED-66EF818DF18A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1A66-5453-4A36-AA21-835308E96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1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4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4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7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7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2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2020-10-26T17:28:05Z</dcterms:created>
  <dcterms:modified xsi:type="dcterms:W3CDTF">2020-10-26T17:28:17Z</dcterms:modified>
</cp:coreProperties>
</file>