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3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08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06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3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08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58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6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99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01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68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A8233-3151-481D-99CA-54047DD57F52}" type="datetimeFigureOut">
              <a:rPr lang="pt-BR" smtClean="0"/>
              <a:t>10/02/2021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6713-572F-44F1-89BE-38781C9B04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0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8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3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3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1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3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8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8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5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3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7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46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2021-02-10T13:30:19Z</dcterms:created>
  <dcterms:modified xsi:type="dcterms:W3CDTF">2021-02-10T13:30:33Z</dcterms:modified>
</cp:coreProperties>
</file>