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0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2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3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1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48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4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6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0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4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1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3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4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2021-03-23T18:46:22Z</dcterms:created>
  <dcterms:modified xsi:type="dcterms:W3CDTF">2021-04-20T20:29:45Z</dcterms:modified>
</cp:coreProperties>
</file>