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3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19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44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48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05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42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38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59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15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8366-8114-49E1-B89A-68BF494353D1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DD5E-99DB-4896-B9A0-A9896BC7E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9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2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1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5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5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2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0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56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2021-03-23T17:27:38Z</dcterms:created>
  <dcterms:modified xsi:type="dcterms:W3CDTF">2021-04-20T20:24:41Z</dcterms:modified>
</cp:coreProperties>
</file>