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424-B7CE-497F-93B9-0CA099D5AE4A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666F-71C5-4E39-9220-3199CFEA0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40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424-B7CE-497F-93B9-0CA099D5AE4A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666F-71C5-4E39-9220-3199CFEA0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76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424-B7CE-497F-93B9-0CA099D5AE4A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666F-71C5-4E39-9220-3199CFEA0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51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424-B7CE-497F-93B9-0CA099D5AE4A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666F-71C5-4E39-9220-3199CFEA0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43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424-B7CE-497F-93B9-0CA099D5AE4A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666F-71C5-4E39-9220-3199CFEA0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51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424-B7CE-497F-93B9-0CA099D5AE4A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666F-71C5-4E39-9220-3199CFEA0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80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424-B7CE-497F-93B9-0CA099D5AE4A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666F-71C5-4E39-9220-3199CFEA0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25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424-B7CE-497F-93B9-0CA099D5AE4A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666F-71C5-4E39-9220-3199CFEA0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11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424-B7CE-497F-93B9-0CA099D5AE4A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666F-71C5-4E39-9220-3199CFEA0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46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424-B7CE-497F-93B9-0CA099D5AE4A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666F-71C5-4E39-9220-3199CFEA0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1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424-B7CE-497F-93B9-0CA099D5AE4A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666F-71C5-4E39-9220-3199CFEA0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2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2B424-B7CE-497F-93B9-0CA099D5AE4A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666F-71C5-4E39-9220-3199CFEA0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20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4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0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06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7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25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70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22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9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22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1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02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98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65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6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9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8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3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0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8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8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2021-04-12T14:38:17Z</dcterms:created>
  <dcterms:modified xsi:type="dcterms:W3CDTF">2021-04-12T14:38:36Z</dcterms:modified>
</cp:coreProperties>
</file>