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39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3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78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7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5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0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7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47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67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9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4161-3DED-4A69-A040-AD68B14A270B}" type="datetimeFigureOut">
              <a:rPr lang="pt-BR" smtClean="0"/>
              <a:t>12/04/2021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9AD4-A93A-48F1-9B81-6F02F0C390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6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4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9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4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9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5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2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0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59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0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5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87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2021-04-12T14:21:18Z</dcterms:created>
  <dcterms:modified xsi:type="dcterms:W3CDTF">2021-04-12T14:21:34Z</dcterms:modified>
</cp:coreProperties>
</file>