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20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90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54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19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80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8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6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4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69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06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9141-DEDA-47E9-AE3C-9DF78FBCC7E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2445-49EA-4D2F-95FB-E7103FC85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1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2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8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7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80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2021-04-15T13:29:04Z</dcterms:created>
  <dcterms:modified xsi:type="dcterms:W3CDTF">2021-04-15T16:20:32Z</dcterms:modified>
</cp:coreProperties>
</file>