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66A-DDBF-4524-A28C-8AC2458CE7ED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E2C-F0A1-4A06-9E00-39F2BBD24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07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66A-DDBF-4524-A28C-8AC2458CE7ED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E2C-F0A1-4A06-9E00-39F2BBD24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12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66A-DDBF-4524-A28C-8AC2458CE7ED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E2C-F0A1-4A06-9E00-39F2BBD24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26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66A-DDBF-4524-A28C-8AC2458CE7ED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E2C-F0A1-4A06-9E00-39F2BBD24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83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66A-DDBF-4524-A28C-8AC2458CE7ED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E2C-F0A1-4A06-9E00-39F2BBD24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01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66A-DDBF-4524-A28C-8AC2458CE7ED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E2C-F0A1-4A06-9E00-39F2BBD24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66A-DDBF-4524-A28C-8AC2458CE7ED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E2C-F0A1-4A06-9E00-39F2BBD24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34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66A-DDBF-4524-A28C-8AC2458CE7ED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E2C-F0A1-4A06-9E00-39F2BBD24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89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66A-DDBF-4524-A28C-8AC2458CE7ED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E2C-F0A1-4A06-9E00-39F2BBD24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45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66A-DDBF-4524-A28C-8AC2458CE7ED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E2C-F0A1-4A06-9E00-39F2BBD24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98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66A-DDBF-4524-A28C-8AC2458CE7ED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E2C-F0A1-4A06-9E00-39F2BBD24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15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E66A-DDBF-4524-A28C-8AC2458CE7ED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3CE2C-F0A1-4A06-9E00-39F2BBD24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77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9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34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7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68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84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28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54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15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93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6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32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02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3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0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8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0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1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0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87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2021-03-23T17:15:19Z</dcterms:created>
  <dcterms:modified xsi:type="dcterms:W3CDTF">2021-03-23T17:15:34Z</dcterms:modified>
</cp:coreProperties>
</file>