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80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5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33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5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40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3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02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61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00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73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72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9D96-0F6C-4EBD-ABB4-2F6A6F7693AD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6DDF7-CEFD-4372-9199-C50DFBE73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6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2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3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6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5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95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50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50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64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5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6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5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8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9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4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2021-04-12T12:48:56Z</dcterms:created>
  <dcterms:modified xsi:type="dcterms:W3CDTF">2021-04-12T12:49:23Z</dcterms:modified>
</cp:coreProperties>
</file>