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5127-1ADB-45E6-B791-4DB1F5C5A024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F7E-7760-46FC-A38B-F1EAFE2137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963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5127-1ADB-45E6-B791-4DB1F5C5A024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F7E-7760-46FC-A38B-F1EAFE2137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25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5127-1ADB-45E6-B791-4DB1F5C5A024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F7E-7760-46FC-A38B-F1EAFE2137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80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5127-1ADB-45E6-B791-4DB1F5C5A024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F7E-7760-46FC-A38B-F1EAFE2137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961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5127-1ADB-45E6-B791-4DB1F5C5A024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F7E-7760-46FC-A38B-F1EAFE2137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98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5127-1ADB-45E6-B791-4DB1F5C5A024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F7E-7760-46FC-A38B-F1EAFE2137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218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5127-1ADB-45E6-B791-4DB1F5C5A024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F7E-7760-46FC-A38B-F1EAFE2137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94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5127-1ADB-45E6-B791-4DB1F5C5A024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F7E-7760-46FC-A38B-F1EAFE2137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393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5127-1ADB-45E6-B791-4DB1F5C5A024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F7E-7760-46FC-A38B-F1EAFE2137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888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5127-1ADB-45E6-B791-4DB1F5C5A024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F7E-7760-46FC-A38B-F1EAFE2137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792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5127-1ADB-45E6-B791-4DB1F5C5A024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F7E-7760-46FC-A38B-F1EAFE2137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23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15127-1ADB-45E6-B791-4DB1F5C5A024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A7F7E-7760-46FC-A38B-F1EAFE2137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34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05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9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08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14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03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93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57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81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85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91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70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96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34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9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8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9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14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82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43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52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598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2021-04-12T12:32:50Z</dcterms:created>
  <dcterms:modified xsi:type="dcterms:W3CDTF">2021-04-12T12:33:04Z</dcterms:modified>
</cp:coreProperties>
</file>