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49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34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21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46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72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79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35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5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82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75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07F2-BEE7-4475-9678-C6D5AFA989C5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2453B-2E88-4E66-AE28-15821AB54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97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5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0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6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44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46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3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4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5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51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6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3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1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4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8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2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3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5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2021-04-15T12:59:47Z</dcterms:created>
  <dcterms:modified xsi:type="dcterms:W3CDTF">2021-04-15T16:18:23Z</dcterms:modified>
</cp:coreProperties>
</file>