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6099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98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08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201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10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8365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6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8325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10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48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949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E063D-38E4-423F-B148-F72857917BAC}" type="datetimeFigureOut">
              <a:rPr lang="pt-BR" smtClean="0"/>
              <a:t>20/04/2021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753DD-FE7C-4781-8D59-3D5D74B8C31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039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43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77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885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004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51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81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37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094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50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68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38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274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38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244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750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2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635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62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5664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053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2033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8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2547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25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37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0169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23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64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36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5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9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0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84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435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5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6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3</cp:revision>
  <dcterms:created xsi:type="dcterms:W3CDTF">2021-03-23T18:46:22Z</dcterms:created>
  <dcterms:modified xsi:type="dcterms:W3CDTF">2021-04-20T19:54:22Z</dcterms:modified>
</cp:coreProperties>
</file>