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5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8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85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73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09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6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D7C7-0A74-493A-A8D2-E90E20F17AD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EA4B-A308-4EB2-B010-CD552ECB3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0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6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0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5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0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6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7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1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3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2021-04-09T20:13:08Z</dcterms:created>
  <dcterms:modified xsi:type="dcterms:W3CDTF">2021-04-09T20:13:29Z</dcterms:modified>
</cp:coreProperties>
</file>