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5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8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90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97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70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31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0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1D83-3EB8-4DAA-9FC1-9F31BACD5DB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5826-C6D7-4998-A2D9-BF24DCE8E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6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8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9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8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7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2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2021-04-09T19:51:35Z</dcterms:created>
  <dcterms:modified xsi:type="dcterms:W3CDTF">2021-04-09T19:51:48Z</dcterms:modified>
</cp:coreProperties>
</file>