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96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9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26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6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76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8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46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08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64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36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12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412E-14D6-4B8B-B1D9-1D49EE95A4E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CDF48-589F-443F-AAAA-530B8225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97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6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6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7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8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0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4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4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66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3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73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4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4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7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8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3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2021-04-15T02:46:29Z</dcterms:created>
  <dcterms:modified xsi:type="dcterms:W3CDTF">2021-04-15T02:46:45Z</dcterms:modified>
</cp:coreProperties>
</file>