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09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98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80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20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10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36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32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41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48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49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39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4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7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8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0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51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8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72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09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00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6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3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74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38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44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50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82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35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2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66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05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03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8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54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25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3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16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23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64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36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5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0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8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3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5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6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5</cp:revision>
  <dcterms:created xsi:type="dcterms:W3CDTF">2021-03-23T18:46:22Z</dcterms:created>
  <dcterms:modified xsi:type="dcterms:W3CDTF">2021-04-20T19:44:22Z</dcterms:modified>
</cp:coreProperties>
</file>