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083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730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215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71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24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5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407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40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3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68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48BE-9EE1-49C3-A19F-B22CA7C86FC9}" type="datetimeFigureOut">
              <a:rPr lang="pt-BR" smtClean="0"/>
              <a:t>23/03/2021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DCDF-638B-47D4-B142-09DE53E2E2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506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4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0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3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7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7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2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8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7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9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4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1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5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7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2021-03-23T17:01:33Z</dcterms:created>
  <dcterms:modified xsi:type="dcterms:W3CDTF">2021-03-23T17:01:46Z</dcterms:modified>
</cp:coreProperties>
</file>