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5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48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8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53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1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2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01E2-D8A4-43DB-8075-E2E006DBA2B5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FDB2-273C-4613-B182-D88180739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5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0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6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8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2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6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2021-04-09T18:54:58Z</dcterms:created>
  <dcterms:modified xsi:type="dcterms:W3CDTF">2021-04-09T18:55:19Z</dcterms:modified>
</cp:coreProperties>
</file>