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3D97-2BD5-402C-AE35-616C321DC90C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BCF2-A69E-4A33-BF30-7E7BF8A77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35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3D97-2BD5-402C-AE35-616C321DC90C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BCF2-A69E-4A33-BF30-7E7BF8A77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05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3D97-2BD5-402C-AE35-616C321DC90C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BCF2-A69E-4A33-BF30-7E7BF8A77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04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3D97-2BD5-402C-AE35-616C321DC90C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BCF2-A69E-4A33-BF30-7E7BF8A77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38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3D97-2BD5-402C-AE35-616C321DC90C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BCF2-A69E-4A33-BF30-7E7BF8A77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41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3D97-2BD5-402C-AE35-616C321DC90C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BCF2-A69E-4A33-BF30-7E7BF8A77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22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3D97-2BD5-402C-AE35-616C321DC90C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BCF2-A69E-4A33-BF30-7E7BF8A77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13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3D97-2BD5-402C-AE35-616C321DC90C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BCF2-A69E-4A33-BF30-7E7BF8A77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66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3D97-2BD5-402C-AE35-616C321DC90C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BCF2-A69E-4A33-BF30-7E7BF8A77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71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3D97-2BD5-402C-AE35-616C321DC90C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BCF2-A69E-4A33-BF30-7E7BF8A77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19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3D97-2BD5-402C-AE35-616C321DC90C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BCF2-A69E-4A33-BF30-7E7BF8A77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09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3D97-2BD5-402C-AE35-616C321DC90C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DBCF2-A69E-4A33-BF30-7E7BF8A77B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25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1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5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1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0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70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67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2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85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05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7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1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93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14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3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6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3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1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1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5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633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2021-04-09T18:25:40Z</dcterms:created>
  <dcterms:modified xsi:type="dcterms:W3CDTF">2021-04-09T18:29:14Z</dcterms:modified>
</cp:coreProperties>
</file>