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88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2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1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90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23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53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9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3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9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66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5256-E94C-4B19-A5AC-DB1782878F59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7337-C5F2-420E-ABFE-81810B24E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38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9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1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90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3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9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1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9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4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11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2021-04-14T17:37:12Z</dcterms:created>
  <dcterms:modified xsi:type="dcterms:W3CDTF">2021-04-22T13:02:55Z</dcterms:modified>
</cp:coreProperties>
</file>