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79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74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4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63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35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89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74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3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5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85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6F73-FA4A-4ECC-8F82-CB25364FEEED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7359-BADF-45A1-A2BC-1E6D73B676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041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9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0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99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1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7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0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52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3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0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6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1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31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21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89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0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6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1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4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7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99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8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84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11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67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0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5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1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2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2021-03-23T00:52:13Z</dcterms:created>
  <dcterms:modified xsi:type="dcterms:W3CDTF">2021-04-20T19:32:01Z</dcterms:modified>
</cp:coreProperties>
</file>