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65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28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68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8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5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8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9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70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9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C841-6B97-4979-9777-6CC400EE5D2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5FA9-44A1-406D-966B-5A720A665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53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5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1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6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6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6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8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4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7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5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1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1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8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5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2021-03-23T00:22:23Z</dcterms:created>
  <dcterms:modified xsi:type="dcterms:W3CDTF">2021-04-20T19:21:34Z</dcterms:modified>
</cp:coreProperties>
</file>