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44FB-02FE-41F0-898D-04EF97BEF18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1CCE9-AD00-42E2-99A4-BA279A6FDC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7797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44FB-02FE-41F0-898D-04EF97BEF18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1CCE9-AD00-42E2-99A4-BA279A6FDC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2835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44FB-02FE-41F0-898D-04EF97BEF18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1CCE9-AD00-42E2-99A4-BA279A6FDC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9683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44FB-02FE-41F0-898D-04EF97BEF18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1CCE9-AD00-42E2-99A4-BA279A6FDC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2145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44FB-02FE-41F0-898D-04EF97BEF18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1CCE9-AD00-42E2-99A4-BA279A6FDC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4965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44FB-02FE-41F0-898D-04EF97BEF18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1CCE9-AD00-42E2-99A4-BA279A6FDC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493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44FB-02FE-41F0-898D-04EF97BEF18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1CCE9-AD00-42E2-99A4-BA279A6FDC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5489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44FB-02FE-41F0-898D-04EF97BEF18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1CCE9-AD00-42E2-99A4-BA279A6FDC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510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44FB-02FE-41F0-898D-04EF97BEF18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1CCE9-AD00-42E2-99A4-BA279A6FDC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7477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44FB-02FE-41F0-898D-04EF97BEF18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1CCE9-AD00-42E2-99A4-BA279A6FDC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9638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44FB-02FE-41F0-898D-04EF97BEF18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1CCE9-AD00-42E2-99A4-BA279A6FDC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0521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244FB-02FE-41F0-898D-04EF97BEF187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1CCE9-AD00-42E2-99A4-BA279A6FDC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551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53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449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363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15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92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43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65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95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15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81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462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99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19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64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89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687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54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67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5595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4</cp:revision>
  <dcterms:created xsi:type="dcterms:W3CDTF">2021-03-22T23:52:46Z</dcterms:created>
  <dcterms:modified xsi:type="dcterms:W3CDTF">2021-04-22T12:59:16Z</dcterms:modified>
</cp:coreProperties>
</file>