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8C1E-1D0E-4AF2-B17A-074DDC35DD79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0C7-F09C-4B89-AA83-384294AC0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74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8C1E-1D0E-4AF2-B17A-074DDC35DD79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0C7-F09C-4B89-AA83-384294AC0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10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8C1E-1D0E-4AF2-B17A-074DDC35DD79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0C7-F09C-4B89-AA83-384294AC0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37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8C1E-1D0E-4AF2-B17A-074DDC35DD79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0C7-F09C-4B89-AA83-384294AC0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05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8C1E-1D0E-4AF2-B17A-074DDC35DD79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0C7-F09C-4B89-AA83-384294AC0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89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8C1E-1D0E-4AF2-B17A-074DDC35DD79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0C7-F09C-4B89-AA83-384294AC0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95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8C1E-1D0E-4AF2-B17A-074DDC35DD79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0C7-F09C-4B89-AA83-384294AC0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62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8C1E-1D0E-4AF2-B17A-074DDC35DD79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0C7-F09C-4B89-AA83-384294AC0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95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8C1E-1D0E-4AF2-B17A-074DDC35DD79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0C7-F09C-4B89-AA83-384294AC0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3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8C1E-1D0E-4AF2-B17A-074DDC35DD79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0C7-F09C-4B89-AA83-384294AC0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76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8C1E-1D0E-4AF2-B17A-074DDC35DD79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0C7-F09C-4B89-AA83-384294AC0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62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A8C1E-1D0E-4AF2-B17A-074DDC35DD79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CA0C7-F09C-4B89-AA83-384294AC0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78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47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4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3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9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7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03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80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68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30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01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7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65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30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15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8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5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1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6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7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0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256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2021-04-09T17:09:24Z</dcterms:created>
  <dcterms:modified xsi:type="dcterms:W3CDTF">2021-04-09T17:09:53Z</dcterms:modified>
</cp:coreProperties>
</file>