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9B4-1570-4BEC-A3A2-699534D90A47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FF1-CC26-4C1A-95C8-CC3AF797D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18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9B4-1570-4BEC-A3A2-699534D90A47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FF1-CC26-4C1A-95C8-CC3AF797D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46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9B4-1570-4BEC-A3A2-699534D90A47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FF1-CC26-4C1A-95C8-CC3AF797D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33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9B4-1570-4BEC-A3A2-699534D90A47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FF1-CC26-4C1A-95C8-CC3AF797D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08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9B4-1570-4BEC-A3A2-699534D90A47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FF1-CC26-4C1A-95C8-CC3AF797D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56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9B4-1570-4BEC-A3A2-699534D90A47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FF1-CC26-4C1A-95C8-CC3AF797D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15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9B4-1570-4BEC-A3A2-699534D90A47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FF1-CC26-4C1A-95C8-CC3AF797D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09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9B4-1570-4BEC-A3A2-699534D90A47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FF1-CC26-4C1A-95C8-CC3AF797D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45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9B4-1570-4BEC-A3A2-699534D90A47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FF1-CC26-4C1A-95C8-CC3AF797D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71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9B4-1570-4BEC-A3A2-699534D90A47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FF1-CC26-4C1A-95C8-CC3AF797D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77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9B4-1570-4BEC-A3A2-699534D90A47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FF1-CC26-4C1A-95C8-CC3AF797D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30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E9B4-1570-4BEC-A3A2-699534D90A47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5AFF1-CC26-4C1A-95C8-CC3AF797D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7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3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7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07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3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3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0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47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4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60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83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4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05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0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26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7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1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1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2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2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18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2021-04-09T16:47:33Z</dcterms:created>
  <dcterms:modified xsi:type="dcterms:W3CDTF">2021-04-09T16:49:26Z</dcterms:modified>
</cp:coreProperties>
</file>