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31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2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0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05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7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0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75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9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E1AF-FF93-46F4-90C6-67DC56872B4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7060-7050-4F8E-BC4A-0FE70A9BC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5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8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0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2021-04-14T17:11:21Z</dcterms:created>
  <dcterms:modified xsi:type="dcterms:W3CDTF">2021-04-14T18:17:15Z</dcterms:modified>
</cp:coreProperties>
</file>