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02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47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31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00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38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1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5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68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66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63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28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2211-3C8B-45CB-A341-3EF9D81A8B99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7936-9ED2-4891-B0A2-68249E5A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39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8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6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7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0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6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1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94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2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81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1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76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3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59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4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70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75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2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8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6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1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76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2021-03-22T23:35:26Z</dcterms:created>
  <dcterms:modified xsi:type="dcterms:W3CDTF">2021-04-15T21:59:01Z</dcterms:modified>
</cp:coreProperties>
</file>