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752A-52D2-44DE-B652-FC95B639801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4415-CEDC-477C-B15C-A0D6F56EF1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94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752A-52D2-44DE-B652-FC95B639801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4415-CEDC-477C-B15C-A0D6F56EF1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55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752A-52D2-44DE-B652-FC95B639801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4415-CEDC-477C-B15C-A0D6F56EF1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10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752A-52D2-44DE-B652-FC95B639801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4415-CEDC-477C-B15C-A0D6F56EF1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67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752A-52D2-44DE-B652-FC95B639801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4415-CEDC-477C-B15C-A0D6F56EF1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28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752A-52D2-44DE-B652-FC95B639801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4415-CEDC-477C-B15C-A0D6F56EF1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61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752A-52D2-44DE-B652-FC95B639801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4415-CEDC-477C-B15C-A0D6F56EF1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87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752A-52D2-44DE-B652-FC95B639801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4415-CEDC-477C-B15C-A0D6F56EF1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91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752A-52D2-44DE-B652-FC95B639801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4415-CEDC-477C-B15C-A0D6F56EF1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5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752A-52D2-44DE-B652-FC95B639801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4415-CEDC-477C-B15C-A0D6F56EF1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67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752A-52D2-44DE-B652-FC95B639801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4415-CEDC-477C-B15C-A0D6F56EF1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83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6752A-52D2-44DE-B652-FC95B639801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4415-CEDC-477C-B15C-A0D6F56EF1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71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1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8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29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9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2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6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55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7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5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4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92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23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92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31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05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39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91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55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21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53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7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26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56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85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58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03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32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57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5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9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5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7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8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87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2021-03-22T22:16:01Z</dcterms:created>
  <dcterms:modified xsi:type="dcterms:W3CDTF">2021-04-15T21:53:47Z</dcterms:modified>
</cp:coreProperties>
</file>