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27C9-B7CA-4582-B414-476D30BE1A1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7BF-F55E-4B24-9586-877469E01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33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27C9-B7CA-4582-B414-476D30BE1A1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7BF-F55E-4B24-9586-877469E01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11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27C9-B7CA-4582-B414-476D30BE1A1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7BF-F55E-4B24-9586-877469E01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92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27C9-B7CA-4582-B414-476D30BE1A1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7BF-F55E-4B24-9586-877469E01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96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27C9-B7CA-4582-B414-476D30BE1A1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7BF-F55E-4B24-9586-877469E01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06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27C9-B7CA-4582-B414-476D30BE1A1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7BF-F55E-4B24-9586-877469E01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89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27C9-B7CA-4582-B414-476D30BE1A1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7BF-F55E-4B24-9586-877469E01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81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27C9-B7CA-4582-B414-476D30BE1A1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7BF-F55E-4B24-9586-877469E01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23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27C9-B7CA-4582-B414-476D30BE1A1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7BF-F55E-4B24-9586-877469E01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15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27C9-B7CA-4582-B414-476D30BE1A1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7BF-F55E-4B24-9586-877469E01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26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27C9-B7CA-4582-B414-476D30BE1A1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7BF-F55E-4B24-9586-877469E01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82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E27C9-B7CA-4582-B414-476D30BE1A1B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0B7BF-F55E-4B24-9586-877469E01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08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67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3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53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21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38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6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8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01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75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62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6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2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5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81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7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2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60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80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2021-03-22T21:54:54Z</dcterms:created>
  <dcterms:modified xsi:type="dcterms:W3CDTF">2021-04-15T20:02:40Z</dcterms:modified>
</cp:coreProperties>
</file>