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3BB-B66F-4FB6-A5CD-AD68B82CE8D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59D-68B3-42E2-8363-15D851A98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75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3BB-B66F-4FB6-A5CD-AD68B82CE8D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59D-68B3-42E2-8363-15D851A98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87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3BB-B66F-4FB6-A5CD-AD68B82CE8D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59D-68B3-42E2-8363-15D851A98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60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3BB-B66F-4FB6-A5CD-AD68B82CE8D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59D-68B3-42E2-8363-15D851A98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20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3BB-B66F-4FB6-A5CD-AD68B82CE8D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59D-68B3-42E2-8363-15D851A98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49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3BB-B66F-4FB6-A5CD-AD68B82CE8D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59D-68B3-42E2-8363-15D851A98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90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3BB-B66F-4FB6-A5CD-AD68B82CE8D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59D-68B3-42E2-8363-15D851A98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15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3BB-B66F-4FB6-A5CD-AD68B82CE8D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59D-68B3-42E2-8363-15D851A98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26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3BB-B66F-4FB6-A5CD-AD68B82CE8D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59D-68B3-42E2-8363-15D851A98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62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3BB-B66F-4FB6-A5CD-AD68B82CE8D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59D-68B3-42E2-8363-15D851A98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28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3BB-B66F-4FB6-A5CD-AD68B82CE8D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59D-68B3-42E2-8363-15D851A98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3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8A3BB-B66F-4FB6-A5CD-AD68B82CE8D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8959D-68B3-42E2-8363-15D851A98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51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6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9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6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1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6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4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6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4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1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1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94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7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2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5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7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7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3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61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2021-04-09T15:54:06Z</dcterms:created>
  <dcterms:modified xsi:type="dcterms:W3CDTF">2021-04-09T15:54:22Z</dcterms:modified>
</cp:coreProperties>
</file>