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6F4B-E223-48E2-B452-76DF4E834BDA}" type="datetimeFigureOut">
              <a:rPr lang="pt-BR" smtClean="0"/>
              <a:t>08/04/2021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3A7F-62C6-47BC-8ACF-A4083011B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543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6F4B-E223-48E2-B452-76DF4E834BDA}" type="datetimeFigureOut">
              <a:rPr lang="pt-BR" smtClean="0"/>
              <a:t>08/04/2021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3A7F-62C6-47BC-8ACF-A4083011B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09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6F4B-E223-48E2-B452-76DF4E834BDA}" type="datetimeFigureOut">
              <a:rPr lang="pt-BR" smtClean="0"/>
              <a:t>08/04/2021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3A7F-62C6-47BC-8ACF-A4083011B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27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6F4B-E223-48E2-B452-76DF4E834BDA}" type="datetimeFigureOut">
              <a:rPr lang="pt-BR" smtClean="0"/>
              <a:t>08/04/2021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3A7F-62C6-47BC-8ACF-A4083011B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6083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6F4B-E223-48E2-B452-76DF4E834BDA}" type="datetimeFigureOut">
              <a:rPr lang="pt-BR" smtClean="0"/>
              <a:t>08/04/2021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3A7F-62C6-47BC-8ACF-A4083011B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78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6F4B-E223-48E2-B452-76DF4E834BDA}" type="datetimeFigureOut">
              <a:rPr lang="pt-BR" smtClean="0"/>
              <a:t>08/04/2021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3A7F-62C6-47BC-8ACF-A4083011B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42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6F4B-E223-48E2-B452-76DF4E834BDA}" type="datetimeFigureOut">
              <a:rPr lang="pt-BR" smtClean="0"/>
              <a:t>08/04/2021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3A7F-62C6-47BC-8ACF-A4083011B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91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6F4B-E223-48E2-B452-76DF4E834BDA}" type="datetimeFigureOut">
              <a:rPr lang="pt-BR" smtClean="0"/>
              <a:t>08/04/2021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3A7F-62C6-47BC-8ACF-A4083011B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844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6F4B-E223-48E2-B452-76DF4E834BDA}" type="datetimeFigureOut">
              <a:rPr lang="pt-BR" smtClean="0"/>
              <a:t>08/04/2021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3A7F-62C6-47BC-8ACF-A4083011B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913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6F4B-E223-48E2-B452-76DF4E834BDA}" type="datetimeFigureOut">
              <a:rPr lang="pt-BR" smtClean="0"/>
              <a:t>08/04/2021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3A7F-62C6-47BC-8ACF-A4083011B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683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6F4B-E223-48E2-B452-76DF4E834BDA}" type="datetimeFigureOut">
              <a:rPr lang="pt-BR" smtClean="0"/>
              <a:t>08/04/2021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3A7F-62C6-47BC-8ACF-A4083011B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081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16F4B-E223-48E2-B452-76DF4E834BDA}" type="datetimeFigureOut">
              <a:rPr lang="pt-BR" smtClean="0"/>
              <a:t>08/04/2021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A3A7F-62C6-47BC-8ACF-A4083011B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820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21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91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87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34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6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30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73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46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97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6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69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38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67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87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10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81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50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8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72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0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9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358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2021-04-08T21:17:36Z</dcterms:created>
  <dcterms:modified xsi:type="dcterms:W3CDTF">2021-04-08T21:18:03Z</dcterms:modified>
</cp:coreProperties>
</file>