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95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15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44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78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99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090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6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8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98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96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5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9134-C49A-45B8-9C1E-59A6CDDE6372}" type="datetimeFigureOut">
              <a:rPr lang="pt-BR" smtClean="0"/>
              <a:t>13/04/2021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B9AF-B3D7-48F5-BA4D-51ADAC52AC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56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2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3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27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2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1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96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4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01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2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38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7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1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9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1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48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2021-04-13T13:02:10Z</dcterms:created>
  <dcterms:modified xsi:type="dcterms:W3CDTF">2021-04-13T13:02:35Z</dcterms:modified>
</cp:coreProperties>
</file>