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62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86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786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81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50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01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20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419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59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15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60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D970-4173-40F1-A09F-0783B0F22DCA}" type="datetimeFigureOut">
              <a:rPr lang="pt-BR" smtClean="0"/>
              <a:t>15/04/2021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BE59D-29AF-4BC9-89BA-599959FF09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291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18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58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02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1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0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40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9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070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4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1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81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28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13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20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5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07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1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84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07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81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4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2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466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300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29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70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170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7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0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1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5051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2021-03-22T21:09:42Z</dcterms:created>
  <dcterms:modified xsi:type="dcterms:W3CDTF">2021-04-15T19:43:10Z</dcterms:modified>
</cp:coreProperties>
</file>