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EF6D-D34F-4A19-BB11-684656201BB1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CB566-C0D2-4D53-9658-AAEDB2732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7826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EF6D-D34F-4A19-BB11-684656201BB1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CB566-C0D2-4D53-9658-AAEDB2732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1671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EF6D-D34F-4A19-BB11-684656201BB1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CB566-C0D2-4D53-9658-AAEDB2732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05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EF6D-D34F-4A19-BB11-684656201BB1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CB566-C0D2-4D53-9658-AAEDB2732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307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EF6D-D34F-4A19-BB11-684656201BB1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CB566-C0D2-4D53-9658-AAEDB2732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0033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EF6D-D34F-4A19-BB11-684656201BB1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CB566-C0D2-4D53-9658-AAEDB2732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5981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EF6D-D34F-4A19-BB11-684656201BB1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CB566-C0D2-4D53-9658-AAEDB2732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555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EF6D-D34F-4A19-BB11-684656201BB1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CB566-C0D2-4D53-9658-AAEDB2732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4354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EF6D-D34F-4A19-BB11-684656201BB1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CB566-C0D2-4D53-9658-AAEDB2732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3917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EF6D-D34F-4A19-BB11-684656201BB1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CB566-C0D2-4D53-9658-AAEDB2732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3709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EF6D-D34F-4A19-BB11-684656201BB1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CB566-C0D2-4D53-9658-AAEDB2732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1823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9EF6D-D34F-4A19-BB11-684656201BB1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CB566-C0D2-4D53-9658-AAEDB2732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257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48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23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74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01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83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14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758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84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10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27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53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37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54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69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36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15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79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20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689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77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010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48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5939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065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187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073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738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8606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822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71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65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56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52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88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2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7643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2021-03-22T20:48:42Z</dcterms:created>
  <dcterms:modified xsi:type="dcterms:W3CDTF">2021-04-15T20:30:04Z</dcterms:modified>
</cp:coreProperties>
</file>