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34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34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37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49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1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10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5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31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6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57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3A63-EF91-4060-B59D-B52F42F63DF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F4BD-781E-4B54-AD1D-541D2D89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0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9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8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3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4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7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2021-03-22T20:15:37Z</dcterms:created>
  <dcterms:modified xsi:type="dcterms:W3CDTF">2021-04-15T19:51:28Z</dcterms:modified>
</cp:coreProperties>
</file>