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6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29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85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82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58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9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86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24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75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72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67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6F4B6-18CD-46E9-8AE0-17CC2D61E23C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E8B6-9148-4561-9292-4A7B534637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31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2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7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2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3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9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5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6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89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7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9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69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1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7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0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0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7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7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1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54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2021-04-08T20:25:08Z</dcterms:created>
  <dcterms:modified xsi:type="dcterms:W3CDTF">2021-04-08T20:26:41Z</dcterms:modified>
</cp:coreProperties>
</file>