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5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99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25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61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53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25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75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6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68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F799-F2F5-49B0-97BC-E00ABF030D60}" type="datetimeFigureOut">
              <a:rPr lang="pt-BR" smtClean="0"/>
              <a:t>08/04/2021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74D23-43EB-4310-ACB9-4E0605981D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7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6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3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60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9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6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8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2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3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7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6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69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0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0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7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2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" y="0"/>
            <a:ext cx="12205063" cy="68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9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2021-04-08T19:35:58Z</dcterms:created>
  <dcterms:modified xsi:type="dcterms:W3CDTF">2021-04-08T19:36:28Z</dcterms:modified>
</cp:coreProperties>
</file>