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6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3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13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0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78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72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8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9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42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5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A20D-66DE-4895-9F40-BCFCF8CB3F7E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4AB2-45BE-4C22-B78C-C855C5795B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7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8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8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9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4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2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0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3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31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2021-04-13T12:29:10Z</dcterms:created>
  <dcterms:modified xsi:type="dcterms:W3CDTF">2021-04-15T19:45:37Z</dcterms:modified>
</cp:coreProperties>
</file>