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75DCD-0DE8-4A8F-AFC8-B4D849220FA2}" type="datetimeFigureOut">
              <a:rPr lang="pt-BR" smtClean="0"/>
              <a:t>14/04/2021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CF463-0128-4C02-A83A-03F3B10ED63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90716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75DCD-0DE8-4A8F-AFC8-B4D849220FA2}" type="datetimeFigureOut">
              <a:rPr lang="pt-BR" smtClean="0"/>
              <a:t>14/04/2021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CF463-0128-4C02-A83A-03F3B10ED63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8883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75DCD-0DE8-4A8F-AFC8-B4D849220FA2}" type="datetimeFigureOut">
              <a:rPr lang="pt-BR" smtClean="0"/>
              <a:t>14/04/2021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CF463-0128-4C02-A83A-03F3B10ED63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6558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75DCD-0DE8-4A8F-AFC8-B4D849220FA2}" type="datetimeFigureOut">
              <a:rPr lang="pt-BR" smtClean="0"/>
              <a:t>14/04/2021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CF463-0128-4C02-A83A-03F3B10ED63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8409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75DCD-0DE8-4A8F-AFC8-B4D849220FA2}" type="datetimeFigureOut">
              <a:rPr lang="pt-BR" smtClean="0"/>
              <a:t>14/04/2021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CF463-0128-4C02-A83A-03F3B10ED63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99331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75DCD-0DE8-4A8F-AFC8-B4D849220FA2}" type="datetimeFigureOut">
              <a:rPr lang="pt-BR" smtClean="0"/>
              <a:t>14/04/2021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CF463-0128-4C02-A83A-03F3B10ED63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08923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75DCD-0DE8-4A8F-AFC8-B4D849220FA2}" type="datetimeFigureOut">
              <a:rPr lang="pt-BR" smtClean="0"/>
              <a:t>14/04/2021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CF463-0128-4C02-A83A-03F3B10ED63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641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75DCD-0DE8-4A8F-AFC8-B4D849220FA2}" type="datetimeFigureOut">
              <a:rPr lang="pt-BR" smtClean="0"/>
              <a:t>14/04/2021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CF463-0128-4C02-A83A-03F3B10ED63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1258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75DCD-0DE8-4A8F-AFC8-B4D849220FA2}" type="datetimeFigureOut">
              <a:rPr lang="pt-BR" smtClean="0"/>
              <a:t>14/04/2021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CF463-0128-4C02-A83A-03F3B10ED63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9200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75DCD-0DE8-4A8F-AFC8-B4D849220FA2}" type="datetimeFigureOut">
              <a:rPr lang="pt-BR" smtClean="0"/>
              <a:t>14/04/2021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CF463-0128-4C02-A83A-03F3B10ED63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4229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75DCD-0DE8-4A8F-AFC8-B4D849220FA2}" type="datetimeFigureOut">
              <a:rPr lang="pt-BR" smtClean="0"/>
              <a:t>14/04/2021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CF463-0128-4C02-A83A-03F3B10ED63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22265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75DCD-0DE8-4A8F-AFC8-B4D849220FA2}" type="datetimeFigureOut">
              <a:rPr lang="pt-BR" smtClean="0"/>
              <a:t>14/04/2021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3CF463-0128-4C02-A83A-03F3B10ED63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43886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7749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0794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5253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3263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9380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2146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5882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5068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0278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7646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5900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0872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2587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2149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1350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7774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0895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922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3263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525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0513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0210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218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0063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4348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2826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8313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45790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83200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3733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8915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2328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7285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2344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0325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88090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36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36</vt:i4>
      </vt:variant>
    </vt:vector>
  </HeadingPairs>
  <TitlesOfParts>
    <vt:vector size="40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Greyci Kelly</dc:creator>
  <cp:lastModifiedBy>Greyci Kelly</cp:lastModifiedBy>
  <cp:revision>3</cp:revision>
  <dcterms:created xsi:type="dcterms:W3CDTF">2021-03-22T19:32:16Z</dcterms:created>
  <dcterms:modified xsi:type="dcterms:W3CDTF">2021-04-14T19:24:24Z</dcterms:modified>
</cp:coreProperties>
</file>