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EEEC-D42D-443E-A24B-C08A6D4E0688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9667-F662-4718-AF0B-47F23A647F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733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EEEC-D42D-443E-A24B-C08A6D4E0688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9667-F662-4718-AF0B-47F23A647F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953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EEEC-D42D-443E-A24B-C08A6D4E0688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9667-F662-4718-AF0B-47F23A647F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648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EEEC-D42D-443E-A24B-C08A6D4E0688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9667-F662-4718-AF0B-47F23A647F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724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EEEC-D42D-443E-A24B-C08A6D4E0688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9667-F662-4718-AF0B-47F23A647F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840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EEEC-D42D-443E-A24B-C08A6D4E0688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9667-F662-4718-AF0B-47F23A647F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389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EEEC-D42D-443E-A24B-C08A6D4E0688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9667-F662-4718-AF0B-47F23A647F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707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EEEC-D42D-443E-A24B-C08A6D4E0688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9667-F662-4718-AF0B-47F23A647F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01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EEEC-D42D-443E-A24B-C08A6D4E0688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9667-F662-4718-AF0B-47F23A647F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10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EEEC-D42D-443E-A24B-C08A6D4E0688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9667-F662-4718-AF0B-47F23A647F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05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EEEC-D42D-443E-A24B-C08A6D4E0688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9667-F662-4718-AF0B-47F23A647F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441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DEEEC-D42D-443E-A24B-C08A6D4E0688}" type="datetimeFigureOut">
              <a:rPr lang="pt-BR" smtClean="0"/>
              <a:t>14/04/2021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667-F662-4718-AF0B-47F23A647F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591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9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7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7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8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33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7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92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0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5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32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0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96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71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81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96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61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05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32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08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05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69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2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05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40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80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69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1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16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2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5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0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5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5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7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348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2021-03-22T18:58:49Z</dcterms:created>
  <dcterms:modified xsi:type="dcterms:W3CDTF">2021-04-14T19:18:29Z</dcterms:modified>
</cp:coreProperties>
</file>